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67"/>
  </p:notesMasterIdLst>
  <p:sldIdLst>
    <p:sldId id="258" r:id="rId2"/>
    <p:sldId id="323" r:id="rId3"/>
    <p:sldId id="324" r:id="rId4"/>
    <p:sldId id="326" r:id="rId5"/>
    <p:sldId id="327" r:id="rId6"/>
    <p:sldId id="257" r:id="rId7"/>
    <p:sldId id="256"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325"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x="9144000" cy="5143500" type="screen16x9"/>
  <p:notesSz cx="6858000" cy="9144000"/>
  <p:embeddedFontLst>
    <p:embeddedFont>
      <p:font typeface="Open Sans" panose="020B0606030504020204" pitchFamily="34" charset="0"/>
      <p:regular r:id="rId68"/>
      <p:bold r:id="rId69"/>
      <p:italic r:id="rId70"/>
      <p:boldItalic r:id="rId71"/>
    </p:embeddedFont>
    <p:embeddedFont>
      <p:font typeface="Open Sans ExtraBold" panose="020B0906030804020204" pitchFamily="34" charset="0"/>
      <p:bold r:id="rId72"/>
      <p:italic r:id="rId73"/>
      <p:boldItalic r:id="rId74"/>
    </p:embeddedFont>
    <p:embeddedFont>
      <p:font typeface="Roboto Slab" panose="020B0604020202020204" charset="0"/>
      <p:regular r:id="rId75"/>
      <p:bold r:id="rId76"/>
    </p:embeddedFont>
    <p:embeddedFont>
      <p:font typeface="Roboto Slab Regular" panose="020B0604020202020204" charset="0"/>
      <p:regular r:id="rId77"/>
      <p:bold r:id="rId78"/>
    </p:embeddedFont>
    <p:embeddedFont>
      <p:font typeface="Source Sans Pro Light" panose="020B040303040302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58"/>
  </p:normalViewPr>
  <p:slideViewPr>
    <p:cSldViewPr snapToGrid="0" snapToObjects="1">
      <p:cViewPr varScale="1">
        <p:scale>
          <a:sx n="90" d="100"/>
          <a:sy n="90" d="100"/>
        </p:scale>
        <p:origin x="7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38.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32.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49.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hyperlink" Target="https://drive.google.com/drive/folders/1H4wNOqF9lqjvuz2ThJcQw0Y7WujXbIlk?usp=shari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0.xml"/><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1408500"/>
            <a:ext cx="5309247" cy="33012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 little bit misleading title, it’s about the ASP.NET Platform, not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 Web Forms and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rPr>
              <a:t>https://github.com/klassanov/AspNetPlatformDemos</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Book 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spTree>
    <p:extLst>
      <p:ext uri="{BB962C8B-B14F-4D97-AF65-F5344CB8AC3E}">
        <p14:creationId xmlns:p14="http://schemas.microsoft.com/office/powerpoint/2010/main" val="269933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Book 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4201334" y="1282103"/>
            <a:ext cx="4529470" cy="3301200"/>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Provides common features and services to the ASP.NET Technology stack, for example:</a:t>
            </a:r>
          </a:p>
          <a:p>
            <a:pPr>
              <a:lnSpc>
                <a:spcPct val="150000"/>
              </a:lnSpc>
              <a:spcAft>
                <a:spcPts val="1600"/>
              </a:spcAft>
            </a:pPr>
            <a:r>
              <a:rPr lang="en-US" sz="1400" dirty="0">
                <a:solidFill>
                  <a:schemeClr val="tx1"/>
                </a:solidFill>
                <a:latin typeface="Roboto Slab Regular" panose="020B0604020202020204" charset="0"/>
                <a:ea typeface="Roboto Slab Regular" panose="020B0604020202020204" charset="0"/>
              </a:rPr>
              <a:t>Security</a:t>
            </a:r>
          </a:p>
          <a:p>
            <a:pPr>
              <a:lnSpc>
                <a:spcPct val="150000"/>
              </a:lnSpc>
              <a:spcAft>
                <a:spcPts val="1600"/>
              </a:spcAft>
            </a:pPr>
            <a:r>
              <a:rPr lang="en-US" sz="1400" dirty="0">
                <a:solidFill>
                  <a:schemeClr val="tx1"/>
                </a:solidFill>
                <a:latin typeface="Roboto Slab Regular" panose="020B0604020202020204" charset="0"/>
                <a:ea typeface="Roboto Slab Regular" panose="020B0604020202020204" charset="0"/>
              </a:rPr>
              <a:t>State data</a:t>
            </a:r>
          </a:p>
          <a:p>
            <a:pPr>
              <a:lnSpc>
                <a:spcPct val="150000"/>
              </a:lnSpc>
              <a:spcAft>
                <a:spcPts val="1600"/>
              </a:spcAft>
            </a:pPr>
            <a:r>
              <a:rPr lang="en-US" sz="1400" dirty="0">
                <a:solidFill>
                  <a:schemeClr val="tx1"/>
                </a:solidFill>
                <a:latin typeface="Roboto Slab Regular" panose="020B0604020202020204" charset="0"/>
                <a:ea typeface="Roboto Slab Regular" panose="020B0604020202020204" charset="0"/>
              </a:rPr>
              <a:t>Caching </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Platform</a:t>
            </a:r>
            <a:endParaRPr sz="3600" dirty="0"/>
          </a:p>
        </p:txBody>
      </p:sp>
      <p:grpSp>
        <p:nvGrpSpPr>
          <p:cNvPr id="11" name="Group 10">
            <a:extLst>
              <a:ext uri="{FF2B5EF4-FFF2-40B4-BE49-F238E27FC236}">
                <a16:creationId xmlns:a16="http://schemas.microsoft.com/office/drawing/2014/main" id="{4EE103AD-7006-466C-9E7C-831AE18E13D8}"/>
              </a:ext>
            </a:extLst>
          </p:cNvPr>
          <p:cNvGrpSpPr/>
          <p:nvPr/>
        </p:nvGrpSpPr>
        <p:grpSpPr>
          <a:xfrm>
            <a:off x="457208" y="1282104"/>
            <a:ext cx="3372003" cy="3396226"/>
            <a:chOff x="925034" y="1271467"/>
            <a:chExt cx="3372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1838940" y="2043563"/>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925034" y="3658659"/>
              <a:ext cx="3372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152938" y="2043563"/>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995939" y="2047104"/>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sp>
          <p:nvSpPr>
            <p:cNvPr id="16" name="Google Shape;598;p63">
              <a:extLst>
                <a:ext uri="{FF2B5EF4-FFF2-40B4-BE49-F238E27FC236}">
                  <a16:creationId xmlns:a16="http://schemas.microsoft.com/office/drawing/2014/main" id="{DB99284F-9D62-496E-94EB-64D81971554B}"/>
                </a:ext>
              </a:extLst>
            </p:cNvPr>
            <p:cNvSpPr txBox="1">
              <a:spLocks/>
            </p:cNvSpPr>
            <p:nvPr/>
          </p:nvSpPr>
          <p:spPr>
            <a:xfrm rot="16200000">
              <a:off x="2681941" y="2047104"/>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err="1">
                  <a:solidFill>
                    <a:schemeClr val="tx1"/>
                  </a:solidFill>
                  <a:latin typeface="Roboto Slab Regular" panose="020B0604020202020204" charset="0"/>
                  <a:ea typeface="Roboto Slab Regular" panose="020B0604020202020204" charset="0"/>
                </a:rPr>
                <a:t>SignalR</a:t>
              </a:r>
              <a:endParaRPr lang="en-US" sz="1800" dirty="0">
                <a:solidFill>
                  <a:schemeClr val="tx1"/>
                </a:solidFill>
                <a:latin typeface="Roboto Slab Regular" panose="020B0604020202020204" charset="0"/>
                <a:ea typeface="Roboto Slab Regular" panose="020B0604020202020204" charset="0"/>
              </a:endParaRPr>
            </a:p>
          </p:txBody>
        </p:sp>
      </p:grpSp>
    </p:spTree>
    <p:extLst>
      <p:ext uri="{BB962C8B-B14F-4D97-AF65-F5344CB8AC3E}">
        <p14:creationId xmlns:p14="http://schemas.microsoft.com/office/powerpoint/2010/main" val="2797609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TotalTime>
  <Words>4037</Words>
  <Application>Microsoft Office PowerPoint</Application>
  <PresentationFormat>On-screen Show (16:9)</PresentationFormat>
  <Paragraphs>453</Paragraphs>
  <Slides>65</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Roboto Slab Regular</vt:lpstr>
      <vt:lpstr>Open Sans</vt:lpstr>
      <vt:lpstr>Roboto Slab</vt:lpstr>
      <vt:lpstr>Source Sans Pro Light</vt:lpstr>
      <vt:lpstr>Arial</vt:lpstr>
      <vt:lpstr>Open Sans ExtraBold</vt:lpstr>
      <vt:lpstr>HS Master Slides</vt:lpstr>
      <vt:lpstr>Pro ASP.NET MVC 5 Platform</vt:lpstr>
      <vt:lpstr>Book Intro</vt:lpstr>
      <vt:lpstr>Book Intro</vt:lpstr>
      <vt:lpstr>The ASP.NET Platform</vt:lpstr>
      <vt:lpstr>The ASP.NET Lifecycles</vt:lpstr>
      <vt:lpstr>Helpful Resources</vt:lpstr>
      <vt:lpstr>PowerPoint Presentation</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29</cp:revision>
  <dcterms:created xsi:type="dcterms:W3CDTF">2021-03-10T08:08:09Z</dcterms:created>
  <dcterms:modified xsi:type="dcterms:W3CDTF">2021-03-14T10:17:53Z</dcterms:modified>
</cp:coreProperties>
</file>